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CC"/>
    <a:srgbClr val="F9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5C3003-D3D3-4B29-8E65-3E71BD70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E6AFC7B-9719-4A4E-9AB0-720D3F551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F86A44-8A66-45E3-81FC-50DE7F15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FEAD22-AC93-4A4F-A4F9-643683B0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7F43FCD-7F8A-4A6B-A300-A595EE40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27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452CA4-A4B6-4B66-97A0-5BFD3678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91E309-245E-4CFE-AFB4-F885BB25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AF6992-8DFC-45D3-80EA-4F62F614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86C84C-E20F-418C-A915-7C22AA43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E985D1-87E8-4757-82C7-A5B6C6EA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5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2BA5335-F8C6-4708-B17E-F3926FB92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FD9B868-0FCC-47AB-9CEF-9DC3DB777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9209B9-8D66-4488-BCCB-504181C5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00E7C3-5F05-4614-96C2-19A18101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4A3C40-BB28-4A95-835D-263918D2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37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3F7878-5A16-4B03-87AF-E800252F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C3C3D6-CED2-4FFB-B1C5-3A5B953D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300E07-9913-4325-8847-84609702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B8196E-CE96-4439-8EA6-64094792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9C3873-AA66-4462-8E0F-A8871FDD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49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AC0774-6492-4453-B265-48C83289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0CC31E-29EA-4B1F-9F09-C9D9CA26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8F90DF-5264-4A6D-B6C5-0C1FA6FA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26D54B6-1622-4CFC-BDF5-F7139578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0E0F22-F7EA-4D61-8812-E01A019A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5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93C7DD-CC2E-4284-9F40-30BFB6CA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CD95CF-198D-405E-BEB0-8C39D6C24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81C2EE-6DBE-4971-BD35-B3EF08D8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97A415-A261-4B1C-A42F-2F212B09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965CDE-460E-45CA-B3A4-59F58C55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0DA7A11-F464-4BF6-B61F-23C8BDE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8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989486-7D16-4B18-8DB6-785AB97C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066D87-27A3-40CB-AB5E-7A41A4D1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5D0D37F-BFE0-4389-BA2D-B0F948A55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46E403E-34D6-4DBC-8ADF-957F06DD5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ABBABD2-32C8-4E9E-9B77-EDC551187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8C593EB-89C7-4C51-94FE-6EF4A9C0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74BFD08-3550-4C57-A909-932CAC23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0C31C9F-3442-4362-8A53-050546F3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34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20EDE-2BE1-489E-85EE-8510C916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FE52590-61C1-4552-8A69-EFD7F680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A7AE42B-5569-492C-A408-8CE0A492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0B6DF97-F8BA-4280-9A28-6967F6CD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86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19B30E2-61CD-4525-9F44-0C4F6B52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C6BD745-A539-4166-B9E0-19A2B9D6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E3C37EB-2304-461F-AE48-0D073E41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76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5AD66E-F07A-4C4D-8B47-C831D5E8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E1F3F6-A179-4961-81F0-F78ECA812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BAF12C5-1E4D-442F-9149-F240476E2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D193BE-D7A1-470C-96E5-AE80153D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C53BB78-FC46-4393-AFFD-F2CD900D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77853D-085A-43B5-9FCA-65B9D549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3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5A73B6-E12A-4705-BFAA-8E33F296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4C1EFA1-CD8E-4F81-BE74-69935B762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E063C00-5C19-4AD3-9413-9482B1B73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81C2AE-B9B2-4D85-948A-6F41B90B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C7EF55C-7BE9-4600-804F-48F03E3F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7428F46-F988-4608-A7EA-CB7B534E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46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AF31902-61AF-42B2-90BB-087A972D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684FBD-DA3E-4B57-9175-F454249F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DE5031-DE9A-4B80-BF23-ED696CE48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CEF8-72AE-475F-8949-F5293EF2BBF7}" type="datetimeFigureOut">
              <a:rPr lang="es-MX" smtClean="0"/>
              <a:t>13/06/2020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179743-AF99-4E28-BA13-5771508E6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E6580F-9106-43F8-9D9B-5944285F9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D194-E7B1-46DE-90AB-80652EC5CC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3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infantiles">
            <a:extLst>
              <a:ext uri="{FF2B5EF4-FFF2-40B4-BE49-F238E27FC236}">
                <a16:creationId xmlns:a16="http://schemas.microsoft.com/office/drawing/2014/main" xmlns="" id="{CB1662F0-7EB5-45C7-B565-077EDBBB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7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EAD195-7124-480D-923D-A5CD63D6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9379" y="47541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sz="8000" dirty="0">
                <a:latin typeface="Rockwell Extra Bold" panose="02060903040505020403" pitchFamily="18" charset="0"/>
              </a:rPr>
              <a:t>COLABORACIÓN RECIPROCA</a:t>
            </a:r>
            <a:br>
              <a:rPr lang="es-ES" sz="8000" dirty="0">
                <a:latin typeface="Rockwell Extra Bold" panose="02060903040505020403" pitchFamily="18" charset="0"/>
              </a:rPr>
            </a:br>
            <a:r>
              <a:rPr lang="es-ES" sz="8000" dirty="0">
                <a:latin typeface="Rockwell Extra Bold" panose="02060903040505020403" pitchFamily="18" charset="0"/>
              </a:rPr>
              <a:t>“JUEGO</a:t>
            </a:r>
            <a:endParaRPr lang="es-MX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2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hlinkHover r:id="rId2" action="ppaction://hlinksldjump"/>
            <a:extLst>
              <a:ext uri="{FF2B5EF4-FFF2-40B4-BE49-F238E27FC236}">
                <a16:creationId xmlns:a16="http://schemas.microsoft.com/office/drawing/2014/main" xmlns="" id="{13479BC4-46EA-4536-A897-C049284B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42" y="-1"/>
            <a:ext cx="12248641" cy="68913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B7719AF-7B9F-4B86-BE9D-B77336B54C23}"/>
              </a:ext>
            </a:extLst>
          </p:cNvPr>
          <p:cNvSpPr/>
          <p:nvPr/>
        </p:nvSpPr>
        <p:spPr>
          <a:xfrm>
            <a:off x="2388593" y="327388"/>
            <a:ext cx="738809" cy="65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6C51B06-788E-43C6-B47C-36CB5005035D}"/>
              </a:ext>
            </a:extLst>
          </p:cNvPr>
          <p:cNvSpPr/>
          <p:nvPr/>
        </p:nvSpPr>
        <p:spPr>
          <a:xfrm>
            <a:off x="2388593" y="986075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C14062B-0299-4CA2-869A-C2FC8306F2DF}"/>
              </a:ext>
            </a:extLst>
          </p:cNvPr>
          <p:cNvSpPr/>
          <p:nvPr/>
        </p:nvSpPr>
        <p:spPr>
          <a:xfrm>
            <a:off x="3722472" y="964989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DADD952-62A3-46B2-AF1C-90270B074DB2}"/>
              </a:ext>
            </a:extLst>
          </p:cNvPr>
          <p:cNvSpPr/>
          <p:nvPr/>
        </p:nvSpPr>
        <p:spPr>
          <a:xfrm>
            <a:off x="5112787" y="986075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F009FD6-E677-4257-89AB-1F364C97713F}"/>
              </a:ext>
            </a:extLst>
          </p:cNvPr>
          <p:cNvSpPr/>
          <p:nvPr/>
        </p:nvSpPr>
        <p:spPr>
          <a:xfrm>
            <a:off x="6488564" y="986075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4ABE89C-83CC-457C-8602-6A6B824F38E5}"/>
              </a:ext>
            </a:extLst>
          </p:cNvPr>
          <p:cNvSpPr/>
          <p:nvPr/>
        </p:nvSpPr>
        <p:spPr>
          <a:xfrm>
            <a:off x="7875678" y="986075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E1C7011-3D1D-45AD-8F29-634CAAA137F2}"/>
              </a:ext>
            </a:extLst>
          </p:cNvPr>
          <p:cNvSpPr/>
          <p:nvPr/>
        </p:nvSpPr>
        <p:spPr>
          <a:xfrm rot="5400000">
            <a:off x="3048574" y="5320214"/>
            <a:ext cx="715612" cy="661260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BFC18BF-6422-4ABC-A97B-552F35780A00}"/>
              </a:ext>
            </a:extLst>
          </p:cNvPr>
          <p:cNvSpPr/>
          <p:nvPr/>
        </p:nvSpPr>
        <p:spPr>
          <a:xfrm rot="5400000">
            <a:off x="4397724" y="964989"/>
            <a:ext cx="715612" cy="715611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732A00F-6E16-4991-95CA-A02E5BF3BBA3}"/>
              </a:ext>
            </a:extLst>
          </p:cNvPr>
          <p:cNvSpPr/>
          <p:nvPr/>
        </p:nvSpPr>
        <p:spPr>
          <a:xfrm rot="5400000">
            <a:off x="5803329" y="5299127"/>
            <a:ext cx="715612" cy="661260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6328AA0-4568-418E-90D3-E53DB271C892}"/>
              </a:ext>
            </a:extLst>
          </p:cNvPr>
          <p:cNvSpPr/>
          <p:nvPr/>
        </p:nvSpPr>
        <p:spPr>
          <a:xfrm rot="5400000">
            <a:off x="7119914" y="944826"/>
            <a:ext cx="715612" cy="798107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8F5D5C2-F345-49DE-9F61-7F5C413489B7}"/>
              </a:ext>
            </a:extLst>
          </p:cNvPr>
          <p:cNvSpPr/>
          <p:nvPr/>
        </p:nvSpPr>
        <p:spPr>
          <a:xfrm rot="5400000">
            <a:off x="9038421" y="4856149"/>
            <a:ext cx="715612" cy="1589390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Hover r:id="rId4" action="ppaction://hlinksldjump"/>
            <a:extLst>
              <a:ext uri="{FF2B5EF4-FFF2-40B4-BE49-F238E27FC236}">
                <a16:creationId xmlns:a16="http://schemas.microsoft.com/office/drawing/2014/main" xmlns="" id="{FE54A0B9-6E85-4492-8A74-666B881DF341}"/>
              </a:ext>
            </a:extLst>
          </p:cNvPr>
          <p:cNvSpPr/>
          <p:nvPr/>
        </p:nvSpPr>
        <p:spPr>
          <a:xfrm>
            <a:off x="9452113" y="4613264"/>
            <a:ext cx="738809" cy="65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39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90FF0AFC-FC3D-425F-B083-2BE8A121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magenes infantiles">
            <a:hlinkHover r:id="rId2" action="ppaction://hlinksldjump"/>
            <a:extLst>
              <a:ext uri="{FF2B5EF4-FFF2-40B4-BE49-F238E27FC236}">
                <a16:creationId xmlns:a16="http://schemas.microsoft.com/office/drawing/2014/main" xmlns="" id="{14F0BF75-C25E-4E19-940A-E580379F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CAEB06D-85D5-4757-9594-841459D80FF4}"/>
              </a:ext>
            </a:extLst>
          </p:cNvPr>
          <p:cNvSpPr/>
          <p:nvPr/>
        </p:nvSpPr>
        <p:spPr>
          <a:xfrm>
            <a:off x="9452113" y="4613264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25AD390-6111-4B62-8A1F-CC6E3E79CE79}"/>
              </a:ext>
            </a:extLst>
          </p:cNvPr>
          <p:cNvSpPr/>
          <p:nvPr/>
        </p:nvSpPr>
        <p:spPr>
          <a:xfrm rot="5400000">
            <a:off x="6583020" y="2459783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ED4730C-E15D-49C3-8BFD-487467A3C939}"/>
              </a:ext>
            </a:extLst>
          </p:cNvPr>
          <p:cNvSpPr/>
          <p:nvPr/>
        </p:nvSpPr>
        <p:spPr>
          <a:xfrm>
            <a:off x="3713927" y="306302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A703349-AF01-4626-96E4-65124222C041}"/>
              </a:ext>
            </a:extLst>
          </p:cNvPr>
          <p:cNvSpPr/>
          <p:nvPr/>
        </p:nvSpPr>
        <p:spPr>
          <a:xfrm rot="5400000">
            <a:off x="2027589" y="-664424"/>
            <a:ext cx="715612" cy="265706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hlinkHover r:id="rId4" action="ppaction://hlinksldjump"/>
            <a:extLst>
              <a:ext uri="{FF2B5EF4-FFF2-40B4-BE49-F238E27FC236}">
                <a16:creationId xmlns:a16="http://schemas.microsoft.com/office/drawing/2014/main" xmlns="" id="{B8BB316A-98BA-4E0E-B1AB-C14135BA066E}"/>
              </a:ext>
            </a:extLst>
          </p:cNvPr>
          <p:cNvSpPr/>
          <p:nvPr/>
        </p:nvSpPr>
        <p:spPr>
          <a:xfrm>
            <a:off x="318054" y="306302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83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90595216-438B-4E0F-8092-620F492C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1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imagenes infantiles">
            <a:hlinkHover r:id="rId2" action="ppaction://hlinksldjump"/>
            <a:extLst>
              <a:ext uri="{FF2B5EF4-FFF2-40B4-BE49-F238E27FC236}">
                <a16:creationId xmlns:a16="http://schemas.microsoft.com/office/drawing/2014/main" xmlns="" id="{B5344C6D-F517-4BC5-999A-9C251409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hlinkHover r:id="rId4" action="ppaction://hlinksldjump"/>
            <a:extLst>
              <a:ext uri="{FF2B5EF4-FFF2-40B4-BE49-F238E27FC236}">
                <a16:creationId xmlns:a16="http://schemas.microsoft.com/office/drawing/2014/main" xmlns="" id="{A1EDDA65-9AFE-40C8-AD34-A0191AC10848}"/>
              </a:ext>
            </a:extLst>
          </p:cNvPr>
          <p:cNvSpPr/>
          <p:nvPr/>
        </p:nvSpPr>
        <p:spPr>
          <a:xfrm>
            <a:off x="318054" y="306302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087096C-F74D-4B56-A65D-06E0163B591F}"/>
              </a:ext>
            </a:extLst>
          </p:cNvPr>
          <p:cNvSpPr/>
          <p:nvPr/>
        </p:nvSpPr>
        <p:spPr>
          <a:xfrm rot="10800000">
            <a:off x="318054" y="1021914"/>
            <a:ext cx="738809" cy="265706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2F28EBB-5197-478D-B9E8-0366CA1FF883}"/>
              </a:ext>
            </a:extLst>
          </p:cNvPr>
          <p:cNvSpPr/>
          <p:nvPr/>
        </p:nvSpPr>
        <p:spPr>
          <a:xfrm rot="5400000">
            <a:off x="1288779" y="2708252"/>
            <a:ext cx="715612" cy="265706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F570A78-03DB-4F3A-A995-C464279EDF60}"/>
              </a:ext>
            </a:extLst>
          </p:cNvPr>
          <p:cNvSpPr/>
          <p:nvPr/>
        </p:nvSpPr>
        <p:spPr>
          <a:xfrm rot="5400000">
            <a:off x="3230230" y="1379720"/>
            <a:ext cx="715612" cy="265706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8DB4A9A-1011-46C8-8498-C0C71F68EC49}"/>
              </a:ext>
            </a:extLst>
          </p:cNvPr>
          <p:cNvSpPr/>
          <p:nvPr/>
        </p:nvSpPr>
        <p:spPr>
          <a:xfrm rot="10800000">
            <a:off x="2259505" y="3066058"/>
            <a:ext cx="715612" cy="612919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79B36A-84E4-4D50-92FF-C198CA3FCEBF}"/>
              </a:ext>
            </a:extLst>
          </p:cNvPr>
          <p:cNvSpPr/>
          <p:nvPr/>
        </p:nvSpPr>
        <p:spPr>
          <a:xfrm rot="10800000">
            <a:off x="4200956" y="3066058"/>
            <a:ext cx="715612" cy="265706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C67A170-5812-45C5-AEA1-B3AE1B7955BD}"/>
              </a:ext>
            </a:extLst>
          </p:cNvPr>
          <p:cNvSpPr/>
          <p:nvPr/>
        </p:nvSpPr>
        <p:spPr>
          <a:xfrm rot="5400000">
            <a:off x="6758619" y="3165457"/>
            <a:ext cx="715612" cy="5830941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hlinkHover r:id="rId4" action="ppaction://hlinksldjump"/>
            <a:extLst>
              <a:ext uri="{FF2B5EF4-FFF2-40B4-BE49-F238E27FC236}">
                <a16:creationId xmlns:a16="http://schemas.microsoft.com/office/drawing/2014/main" xmlns="" id="{75073E63-F2C4-4EC3-8F94-9E736ACE256E}"/>
              </a:ext>
            </a:extLst>
          </p:cNvPr>
          <p:cNvSpPr/>
          <p:nvPr/>
        </p:nvSpPr>
        <p:spPr>
          <a:xfrm>
            <a:off x="10031896" y="5723120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7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5E0AA123-2385-4F45-96E0-FEEAFB2F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2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Hover r:id="rId2" action="ppaction://hlinksldjump"/>
            <a:extLst>
              <a:ext uri="{FF2B5EF4-FFF2-40B4-BE49-F238E27FC236}">
                <a16:creationId xmlns:a16="http://schemas.microsoft.com/office/drawing/2014/main" xmlns="" id="{DBEB3FBE-395C-4800-ABA2-10BE1805C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" y="130565"/>
            <a:ext cx="11968689" cy="6527555"/>
          </a:xfrm>
          <a:prstGeom prst="rect">
            <a:avLst/>
          </a:prstGeom>
        </p:spPr>
      </p:pic>
      <p:sp>
        <p:nvSpPr>
          <p:cNvPr id="4" name="Rectángulo 3">
            <a:hlinkHover r:id="rId4" action="ppaction://hlinksldjump"/>
            <a:extLst>
              <a:ext uri="{FF2B5EF4-FFF2-40B4-BE49-F238E27FC236}">
                <a16:creationId xmlns:a16="http://schemas.microsoft.com/office/drawing/2014/main" xmlns="" id="{81B0B390-1F12-4CE4-B13A-52E9A4CCC745}"/>
              </a:ext>
            </a:extLst>
          </p:cNvPr>
          <p:cNvSpPr/>
          <p:nvPr/>
        </p:nvSpPr>
        <p:spPr>
          <a:xfrm>
            <a:off x="10031896" y="5723120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FF2E691-E21C-468A-988E-7E85BD3C4CEF}"/>
              </a:ext>
            </a:extLst>
          </p:cNvPr>
          <p:cNvSpPr/>
          <p:nvPr/>
        </p:nvSpPr>
        <p:spPr>
          <a:xfrm rot="5400000">
            <a:off x="5168351" y="1575186"/>
            <a:ext cx="715612" cy="9011479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2ED05F-B6AF-4E8A-8D74-7B4DFDE0BF0C}"/>
              </a:ext>
            </a:extLst>
          </p:cNvPr>
          <p:cNvSpPr/>
          <p:nvPr/>
        </p:nvSpPr>
        <p:spPr>
          <a:xfrm rot="10800000">
            <a:off x="1020416" y="2305878"/>
            <a:ext cx="715612" cy="3417240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2F176BC-FCE4-42BB-BF5E-F005C8EF09C3}"/>
              </a:ext>
            </a:extLst>
          </p:cNvPr>
          <p:cNvSpPr/>
          <p:nvPr/>
        </p:nvSpPr>
        <p:spPr>
          <a:xfrm rot="5400000">
            <a:off x="4664765" y="-622859"/>
            <a:ext cx="715612" cy="657308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78297D8-00F3-4A4F-BF88-D44313969393}"/>
              </a:ext>
            </a:extLst>
          </p:cNvPr>
          <p:cNvSpPr/>
          <p:nvPr/>
        </p:nvSpPr>
        <p:spPr>
          <a:xfrm rot="10800000">
            <a:off x="8309115" y="306301"/>
            <a:ext cx="715612" cy="2715188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E68B0AF-BFFB-4519-92A1-C6F767A904BC}"/>
              </a:ext>
            </a:extLst>
          </p:cNvPr>
          <p:cNvSpPr/>
          <p:nvPr/>
        </p:nvSpPr>
        <p:spPr>
          <a:xfrm rot="5400000">
            <a:off x="4325182" y="-2962017"/>
            <a:ext cx="715612" cy="7252250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hlinkHover r:id="rId5" action="ppaction://hlinksldjump"/>
            <a:extLst>
              <a:ext uri="{FF2B5EF4-FFF2-40B4-BE49-F238E27FC236}">
                <a16:creationId xmlns:a16="http://schemas.microsoft.com/office/drawing/2014/main" xmlns="" id="{8DAA33CC-86A5-49E1-B88C-F847932E089A}"/>
              </a:ext>
            </a:extLst>
          </p:cNvPr>
          <p:cNvSpPr/>
          <p:nvPr/>
        </p:nvSpPr>
        <p:spPr>
          <a:xfrm>
            <a:off x="318054" y="306302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36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3DDCE67F-0A3C-4D8E-8A25-7994AE03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0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hlinkHover r:id="rId2" action="ppaction://hlinksldjump"/>
            <a:extLst>
              <a:ext uri="{FF2B5EF4-FFF2-40B4-BE49-F238E27FC236}">
                <a16:creationId xmlns:a16="http://schemas.microsoft.com/office/drawing/2014/main" xmlns="" id="{B950490E-F46A-463D-8ECD-AF974025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6A76041-E933-4696-922F-E49599B9CFD1}"/>
              </a:ext>
            </a:extLst>
          </p:cNvPr>
          <p:cNvSpPr/>
          <p:nvPr/>
        </p:nvSpPr>
        <p:spPr>
          <a:xfrm>
            <a:off x="4913238" y="364423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88CFBDB-1F39-4A3D-B6DB-07C22FF1308B}"/>
              </a:ext>
            </a:extLst>
          </p:cNvPr>
          <p:cNvSpPr/>
          <p:nvPr/>
        </p:nvSpPr>
        <p:spPr>
          <a:xfrm rot="5400000">
            <a:off x="4657313" y="1065807"/>
            <a:ext cx="715612" cy="10030237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6D42543-39CE-49C5-BED8-4B3720464A11}"/>
              </a:ext>
            </a:extLst>
          </p:cNvPr>
          <p:cNvSpPr/>
          <p:nvPr/>
        </p:nvSpPr>
        <p:spPr>
          <a:xfrm rot="10800000">
            <a:off x="7" y="1926166"/>
            <a:ext cx="715612" cy="3796952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B50D335-CB3A-4DB2-9B59-E8A047F22EA4}"/>
              </a:ext>
            </a:extLst>
          </p:cNvPr>
          <p:cNvSpPr/>
          <p:nvPr/>
        </p:nvSpPr>
        <p:spPr>
          <a:xfrm rot="5400000">
            <a:off x="2826687" y="-1337854"/>
            <a:ext cx="3066563" cy="657308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Luna 10">
            <a:extLst>
              <a:ext uri="{FF2B5EF4-FFF2-40B4-BE49-F238E27FC236}">
                <a16:creationId xmlns:a16="http://schemas.microsoft.com/office/drawing/2014/main" xmlns="" id="{CE0E5726-FC99-47D8-A145-94AA1B0D974D}"/>
              </a:ext>
            </a:extLst>
          </p:cNvPr>
          <p:cNvSpPr/>
          <p:nvPr/>
        </p:nvSpPr>
        <p:spPr>
          <a:xfrm>
            <a:off x="4657313" y="755345"/>
            <a:ext cx="715612" cy="68911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Luna 11">
            <a:extLst>
              <a:ext uri="{FF2B5EF4-FFF2-40B4-BE49-F238E27FC236}">
                <a16:creationId xmlns:a16="http://schemas.microsoft.com/office/drawing/2014/main" xmlns="" id="{D913CEC0-9FBA-4200-9193-0495FD59E5C3}"/>
              </a:ext>
            </a:extLst>
          </p:cNvPr>
          <p:cNvSpPr/>
          <p:nvPr/>
        </p:nvSpPr>
        <p:spPr>
          <a:xfrm>
            <a:off x="6211969" y="2281997"/>
            <a:ext cx="715612" cy="68911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Luna 12">
            <a:extLst>
              <a:ext uri="{FF2B5EF4-FFF2-40B4-BE49-F238E27FC236}">
                <a16:creationId xmlns:a16="http://schemas.microsoft.com/office/drawing/2014/main" xmlns="" id="{F8491DA9-05C2-4867-89BF-64B12F7F43E3}"/>
              </a:ext>
            </a:extLst>
          </p:cNvPr>
          <p:cNvSpPr/>
          <p:nvPr/>
        </p:nvSpPr>
        <p:spPr>
          <a:xfrm>
            <a:off x="1697179" y="735478"/>
            <a:ext cx="715612" cy="68911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Luna 13">
            <a:extLst>
              <a:ext uri="{FF2B5EF4-FFF2-40B4-BE49-F238E27FC236}">
                <a16:creationId xmlns:a16="http://schemas.microsoft.com/office/drawing/2014/main" xmlns="" id="{C9EEB1E2-2A26-4E8C-BD91-05B61B1167D7}"/>
              </a:ext>
            </a:extLst>
          </p:cNvPr>
          <p:cNvSpPr/>
          <p:nvPr/>
        </p:nvSpPr>
        <p:spPr>
          <a:xfrm>
            <a:off x="3265012" y="2295247"/>
            <a:ext cx="715612" cy="68911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0B8E59C7-6909-4A1D-8E5B-2900C30E2B8E}"/>
              </a:ext>
            </a:extLst>
          </p:cNvPr>
          <p:cNvSpPr/>
          <p:nvPr/>
        </p:nvSpPr>
        <p:spPr>
          <a:xfrm>
            <a:off x="10031896" y="5723120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16A0EAB1-DD25-48C3-893C-28FAE8BD7903}"/>
              </a:ext>
            </a:extLst>
          </p:cNvPr>
          <p:cNvSpPr/>
          <p:nvPr/>
        </p:nvSpPr>
        <p:spPr>
          <a:xfrm rot="16200000">
            <a:off x="8374095" y="673149"/>
            <a:ext cx="715612" cy="2170778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hlinkHover r:id="rId4" action="ppaction://hlinksldjump"/>
            <a:extLst>
              <a:ext uri="{FF2B5EF4-FFF2-40B4-BE49-F238E27FC236}">
                <a16:creationId xmlns:a16="http://schemas.microsoft.com/office/drawing/2014/main" xmlns="" id="{B298B9D1-C833-4B67-ACBA-52B29422319F}"/>
              </a:ext>
            </a:extLst>
          </p:cNvPr>
          <p:cNvSpPr/>
          <p:nvPr/>
        </p:nvSpPr>
        <p:spPr>
          <a:xfrm>
            <a:off x="9817290" y="1400733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7E07ED41-E8E1-4131-921B-BB69244F4F70}"/>
              </a:ext>
            </a:extLst>
          </p:cNvPr>
          <p:cNvSpPr/>
          <p:nvPr/>
        </p:nvSpPr>
        <p:spPr>
          <a:xfrm rot="16200000">
            <a:off x="536717" y="2103095"/>
            <a:ext cx="715612" cy="357805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4814 L -0.00209 0.04838 C -0.00143 0.05856 -0.00104 0.06898 1.875E-6 0.07916 C 0.00104 0.08889 0.00299 0.09838 0.00443 0.1081 C 0.0056 0.11713 0.00651 0.12615 0.00768 0.13518 C 0.00729 0.15185 0.00742 0.16875 0.00651 0.18541 C 0.00599 0.19652 0.00443 0.2074 0.00325 0.21828 C 0.00234 0.22731 0.00104 0.23611 1.875E-6 0.24537 C -0.00039 0.24907 -0.00065 0.25301 -0.00104 0.25694 C -0.00143 0.26018 -0.00182 0.26319 -0.00209 0.26643 C -0.00248 0.28125 1.875E-6 0.29722 -0.00326 0.31088 C -0.00547 0.32037 -0.00534 0.28009 -0.00534 0.28032 C -0.00469 0.21759 -0.00547 0.15509 -0.00326 0.09259 C -0.00287 0.08379 0.00078 0.07615 0.00221 0.06759 C 0.00299 0.0625 0.00273 0.05717 0.00325 0.05208 C 0.00351 0.04953 0.00403 0.04699 0.00443 0.04444 C 0.00403 0.04236 0.00443 0.03912 0.00325 0.03865 C 0.00195 0.03796 0.00117 0.0412 1.875E-6 0.04236 C -0.00065 0.04328 -0.00182 0.04722 -0.00209 0.04814 Z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6505 L -0.00755 -0.06481 C -0.00833 -0.09097 -0.00846 -0.11667 -0.00976 -0.14213 C -0.01067 -0.15995 -0.01406 -0.19444 -0.01406 -0.19421 C -0.01523 -0.22824 -0.01679 -0.26597 -0.01627 -0.29861 C -0.01614 -0.30208 -0.01471 -0.29236 -0.01406 -0.28912 C -0.01289 -0.28356 -0.01276 -0.28171 -0.01198 -0.27546 C -0.00911 -0.22847 -0.01015 -0.25116 -0.00872 -0.20787 C -0.01028 -0.11968 -0.00781 -0.08866 -0.00755 -0.06505 Z " pathEditMode="relative" rAng="0" ptsTypes="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117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-0.05532 L -0.00847 -0.05509 C -0.01407 -0.14537 -0.01185 -0.09652 -0.00847 -0.26782 C -0.00782 -0.29838 -0.00508 -0.30671 -0.00508 -0.33541 C -0.00508 -0.34143 -0.00586 -0.32384 -0.00625 -0.31805 C -0.00651 -0.31435 -0.00704 -0.31041 -0.0073 -0.30648 C -0.00769 -0.2956 -0.00782 -0.28449 -0.00847 -0.27361 C -0.0086 -0.27037 -0.00938 -0.26736 -0.00951 -0.26412 C -0.01003 -0.2537 -0.01029 -0.24328 -0.01068 -0.2331 C -0.0099 -0.18726 -0.00951 -0.14166 -0.00847 -0.09583 C -0.00834 -0.09328 -0.00782 -0.09074 -0.0073 -0.08819 C -0.00665 -0.08426 -0.00508 -0.08055 -0.00508 -0.07662 L -0.00508 -0.04745 L -0.00508 -0.04722 L -0.00847 -0.05532 Z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5995 L -0.00339 0.06018 C -0.003 0.11597 -0.00182 0.17199 -0.00221 0.22801 C -0.00234 0.24028 -0.00352 0.20347 -0.00443 0.1912 C -0.00456 0.18912 -0.00521 0.1875 -0.00547 0.18541 C -0.00521 0.16412 -0.00508 0.14282 -0.00443 0.12176 C -0.0043 0.11713 -0.00339 0.11273 -0.00339 0.1081 C -0.003 0.08634 -0.00339 0.06435 -0.00339 0.04259 L -0.00547 0.05208 L -0.00547 0.05231 " pathEditMode="relative" rAng="0" ptsTypes="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555EC4B4-06CB-47FE-842C-A11CF42F1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xmlns="" id="{2CC4EABE-FC54-4403-8B91-E40D07AD9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6" r="4655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4" name="AutoShape 2" descr="Resultado de imagen para imagenes infantiles">
            <a:extLst>
              <a:ext uri="{FF2B5EF4-FFF2-40B4-BE49-F238E27FC236}">
                <a16:creationId xmlns:a16="http://schemas.microsoft.com/office/drawing/2014/main" xmlns="" id="{A3FD905B-6E54-49F8-87D0-41E1F86357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478CE6-2247-447D-893A-C009B3AF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599471" cy="1676603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INSTRUCCIONES</a:t>
            </a:r>
            <a:endParaRPr lang="es-MX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FAE6A210-BF74-4602-AE62-E4822FD8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52" y="2376463"/>
            <a:ext cx="3797808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00B0F0"/>
                </a:solidFill>
              </a:rPr>
              <a:t>Colocate</a:t>
            </a:r>
            <a:r>
              <a:rPr lang="en-US" dirty="0">
                <a:solidFill>
                  <a:srgbClr val="00B0F0"/>
                </a:solidFill>
              </a:rPr>
              <a:t> en el </a:t>
            </a:r>
            <a:r>
              <a:rPr lang="en-US" dirty="0" err="1">
                <a:solidFill>
                  <a:srgbClr val="00B0F0"/>
                </a:solidFill>
              </a:rPr>
              <a:t>lugar</a:t>
            </a:r>
            <a:r>
              <a:rPr lang="en-US" dirty="0">
                <a:solidFill>
                  <a:srgbClr val="00B0F0"/>
                </a:solidFill>
              </a:rPr>
              <a:t> de </a:t>
            </a:r>
            <a:r>
              <a:rPr lang="en-US" dirty="0" err="1">
                <a:solidFill>
                  <a:srgbClr val="00B0F0"/>
                </a:solidFill>
              </a:rPr>
              <a:t>incio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00B0F0"/>
                </a:solidFill>
              </a:rPr>
              <a:t>Empezara</a:t>
            </a:r>
            <a:r>
              <a:rPr lang="en-US" dirty="0">
                <a:solidFill>
                  <a:srgbClr val="00B0F0"/>
                </a:solidFill>
              </a:rPr>
              <a:t> el </a:t>
            </a:r>
            <a:r>
              <a:rPr lang="en-US" dirty="0" err="1">
                <a:solidFill>
                  <a:srgbClr val="00B0F0"/>
                </a:solidFill>
              </a:rPr>
              <a:t>recorrido</a:t>
            </a:r>
            <a:r>
              <a:rPr lang="en-US" dirty="0">
                <a:solidFill>
                  <a:srgbClr val="00B0F0"/>
                </a:solidFill>
              </a:rPr>
              <a:t> y </a:t>
            </a:r>
            <a:r>
              <a:rPr lang="en-US" dirty="0" err="1">
                <a:solidFill>
                  <a:srgbClr val="00B0F0"/>
                </a:solidFill>
              </a:rPr>
              <a:t>debes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siguiendolo</a:t>
            </a:r>
            <a:r>
              <a:rPr lang="en-US" dirty="0">
                <a:solidFill>
                  <a:srgbClr val="00B0F0"/>
                </a:solidFill>
              </a:rPr>
              <a:t>}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00B0F0"/>
                </a:solidFill>
              </a:rPr>
              <a:t>Cada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que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termines</a:t>
            </a:r>
            <a:r>
              <a:rPr lang="en-US" dirty="0">
                <a:solidFill>
                  <a:srgbClr val="00B0F0"/>
                </a:solidFill>
              </a:rPr>
              <a:t> un </a:t>
            </a:r>
            <a:r>
              <a:rPr lang="en-US" dirty="0" err="1">
                <a:solidFill>
                  <a:srgbClr val="00B0F0"/>
                </a:solidFill>
              </a:rPr>
              <a:t>recorrido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avanzaras</a:t>
            </a:r>
            <a:r>
              <a:rPr lang="en-US" dirty="0">
                <a:solidFill>
                  <a:srgbClr val="00B0F0"/>
                </a:solidFill>
              </a:rPr>
              <a:t> de </a:t>
            </a:r>
            <a:r>
              <a:rPr lang="en-US" dirty="0" err="1">
                <a:solidFill>
                  <a:srgbClr val="00B0F0"/>
                </a:solidFill>
              </a:rPr>
              <a:t>nivel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CUIDADO¡¡ </a:t>
            </a:r>
            <a:r>
              <a:rPr lang="en-US" dirty="0" err="1">
                <a:solidFill>
                  <a:srgbClr val="00B0F0"/>
                </a:solidFill>
              </a:rPr>
              <a:t>si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te</a:t>
            </a:r>
            <a:r>
              <a:rPr lang="en-US" dirty="0">
                <a:solidFill>
                  <a:srgbClr val="00B0F0"/>
                </a:solidFill>
              </a:rPr>
              <a:t> sales del </a:t>
            </a:r>
            <a:r>
              <a:rPr lang="en-US" dirty="0" err="1">
                <a:solidFill>
                  <a:srgbClr val="00B0F0"/>
                </a:solidFill>
              </a:rPr>
              <a:t>camino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deberas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iniciar</a:t>
            </a:r>
            <a:r>
              <a:rPr lang="en-US" dirty="0">
                <a:solidFill>
                  <a:srgbClr val="00B0F0"/>
                </a:solidFill>
              </a:rPr>
              <a:t> de </a:t>
            </a:r>
            <a:r>
              <a:rPr lang="en-US" dirty="0" err="1">
                <a:solidFill>
                  <a:srgbClr val="00B0F0"/>
                </a:solidFill>
              </a:rPr>
              <a:t>nuevo</a:t>
            </a:r>
            <a:r>
              <a:rPr lang="en-US" dirty="0">
                <a:solidFill>
                  <a:srgbClr val="00B0F0"/>
                </a:solidFill>
              </a:rPr>
              <a:t> en el </a:t>
            </a:r>
            <a:r>
              <a:rPr lang="en-US" dirty="0" err="1">
                <a:solidFill>
                  <a:srgbClr val="00B0F0"/>
                </a:solidFill>
              </a:rPr>
              <a:t>nivel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que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hibas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Si </a:t>
            </a:r>
            <a:r>
              <a:rPr lang="en-US" dirty="0" err="1">
                <a:solidFill>
                  <a:srgbClr val="00B0F0"/>
                </a:solidFill>
              </a:rPr>
              <a:t>te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equvicas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debes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dar</a:t>
            </a:r>
            <a:r>
              <a:rPr lang="en-US" dirty="0">
                <a:solidFill>
                  <a:srgbClr val="00B0F0"/>
                </a:solidFill>
              </a:rPr>
              <a:t> click </a:t>
            </a:r>
            <a:r>
              <a:rPr lang="en-US" dirty="0" err="1">
                <a:solidFill>
                  <a:srgbClr val="00B0F0"/>
                </a:solidFill>
              </a:rPr>
              <a:t>sobre</a:t>
            </a:r>
            <a:r>
              <a:rPr lang="en-US" dirty="0">
                <a:solidFill>
                  <a:srgbClr val="00B0F0"/>
                </a:solidFill>
              </a:rPr>
              <a:t> la </a:t>
            </a:r>
            <a:r>
              <a:rPr lang="en-US" dirty="0" err="1">
                <a:solidFill>
                  <a:srgbClr val="00B0F0"/>
                </a:solidFill>
              </a:rPr>
              <a:t>imagen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que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aparece</a:t>
            </a:r>
            <a:r>
              <a:rPr lang="en-US" dirty="0">
                <a:solidFill>
                  <a:srgbClr val="00B0F0"/>
                </a:solidFill>
              </a:rPr>
              <a:t> y </a:t>
            </a:r>
            <a:r>
              <a:rPr lang="en-US" dirty="0" err="1">
                <a:solidFill>
                  <a:srgbClr val="00B0F0"/>
                </a:solidFill>
              </a:rPr>
              <a:t>debes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continuar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66CC"/>
                </a:solidFill>
              </a:rPr>
              <a:t>SUERTE!!!!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2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Hover r:id="rId2" action="ppaction://hlinksldjump"/>
            <a:extLst>
              <a:ext uri="{FF2B5EF4-FFF2-40B4-BE49-F238E27FC236}">
                <a16:creationId xmlns:a16="http://schemas.microsoft.com/office/drawing/2014/main" xmlns="" id="{D14EDB7E-0E12-4620-8FD9-4CC81099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985"/>
            <a:ext cx="11966713" cy="675344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934D220-BB42-4C35-A13B-297219C13289}"/>
              </a:ext>
            </a:extLst>
          </p:cNvPr>
          <p:cNvSpPr/>
          <p:nvPr/>
        </p:nvSpPr>
        <p:spPr>
          <a:xfrm rot="5400000">
            <a:off x="5801515" y="-329114"/>
            <a:ext cx="715612" cy="10925677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E5D4F5F-999C-4DB9-BD24-C392621E4B66}"/>
              </a:ext>
            </a:extLst>
          </p:cNvPr>
          <p:cNvSpPr/>
          <p:nvPr/>
        </p:nvSpPr>
        <p:spPr>
          <a:xfrm rot="10800000">
            <a:off x="-19131" y="1439013"/>
            <a:ext cx="715612" cy="4052517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D9CB87D-B0BE-416D-96F8-F9C522EA065F}"/>
              </a:ext>
            </a:extLst>
          </p:cNvPr>
          <p:cNvSpPr/>
          <p:nvPr/>
        </p:nvSpPr>
        <p:spPr>
          <a:xfrm rot="5400000">
            <a:off x="4550840" y="-3162017"/>
            <a:ext cx="715612" cy="9817291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Hover r:id="rId4" action="ppaction://hlinksldjump"/>
            <a:extLst>
              <a:ext uri="{FF2B5EF4-FFF2-40B4-BE49-F238E27FC236}">
                <a16:creationId xmlns:a16="http://schemas.microsoft.com/office/drawing/2014/main" xmlns="" id="{F499936C-6BD9-4517-A736-E3E0D174C4EA}"/>
              </a:ext>
            </a:extLst>
          </p:cNvPr>
          <p:cNvSpPr/>
          <p:nvPr/>
        </p:nvSpPr>
        <p:spPr>
          <a:xfrm>
            <a:off x="11495518" y="4775918"/>
            <a:ext cx="738809" cy="715612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hlinkHover r:id="rId4" action="ppaction://hlinksldjump"/>
            <a:extLst>
              <a:ext uri="{FF2B5EF4-FFF2-40B4-BE49-F238E27FC236}">
                <a16:creationId xmlns:a16="http://schemas.microsoft.com/office/drawing/2014/main" xmlns="" id="{E7B7E255-81E1-45FC-BBE4-55FB71998CEB}"/>
              </a:ext>
            </a:extLst>
          </p:cNvPr>
          <p:cNvSpPr/>
          <p:nvPr/>
        </p:nvSpPr>
        <p:spPr>
          <a:xfrm>
            <a:off x="9794031" y="1393953"/>
            <a:ext cx="738809" cy="715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75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31F15B2C-7656-4A67-B55C-585D843CA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magen relacionada">
            <a:extLst>
              <a:ext uri="{FF2B5EF4-FFF2-40B4-BE49-F238E27FC236}">
                <a16:creationId xmlns:a16="http://schemas.microsoft.com/office/drawing/2014/main" xmlns="" id="{D87F5FDC-4FF2-4597-A52F-1061B9927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b="350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ágono 1">
            <a:hlinkClick r:id="" action="ppaction://hlinkshowjump?jump=endshow"/>
          </p:cNvPr>
          <p:cNvSpPr/>
          <p:nvPr/>
        </p:nvSpPr>
        <p:spPr>
          <a:xfrm>
            <a:off x="1856936" y="675250"/>
            <a:ext cx="3770141" cy="2433710"/>
          </a:xfrm>
          <a:prstGeom prst="hexagon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FIN DEL JUEGO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Hexágono 3">
            <a:hlinkClick r:id="rId3" action="ppaction://hlinksldjump"/>
          </p:cNvPr>
          <p:cNvSpPr/>
          <p:nvPr/>
        </p:nvSpPr>
        <p:spPr>
          <a:xfrm>
            <a:off x="1856935" y="3429005"/>
            <a:ext cx="3770141" cy="2433710"/>
          </a:xfrm>
          <a:prstGeom prst="hexagon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VOLVER A JUGAR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magenes infantiles">
            <a:extLst>
              <a:ext uri="{FF2B5EF4-FFF2-40B4-BE49-F238E27FC236}">
                <a16:creationId xmlns:a16="http://schemas.microsoft.com/office/drawing/2014/main" xmlns="" id="{81D3DE0C-B9E4-4069-B999-09E8A643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99" y="0"/>
            <a:ext cx="938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hacia abaj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91FD288-F68B-4E5B-8AA0-A3ACF71B8F1E}"/>
              </a:ext>
            </a:extLst>
          </p:cNvPr>
          <p:cNvSpPr/>
          <p:nvPr/>
        </p:nvSpPr>
        <p:spPr>
          <a:xfrm>
            <a:off x="2173356" y="702365"/>
            <a:ext cx="1325218" cy="1245704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INICIO</a:t>
            </a: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hlinkHover r:id="rId2" action="ppaction://hlinksldjump"/>
            <a:extLst>
              <a:ext uri="{FF2B5EF4-FFF2-40B4-BE49-F238E27FC236}">
                <a16:creationId xmlns:a16="http://schemas.microsoft.com/office/drawing/2014/main" xmlns="" id="{28CCC980-00E1-4AB8-B33B-52CC1255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CCE054EC-5AD3-4517-85A5-DC70DF3602E6}"/>
              </a:ext>
            </a:extLst>
          </p:cNvPr>
          <p:cNvSpPr/>
          <p:nvPr/>
        </p:nvSpPr>
        <p:spPr>
          <a:xfrm>
            <a:off x="2173356" y="702365"/>
            <a:ext cx="1325218" cy="1245704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66CC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7E773B6-13D6-4AA2-880B-3B4A5CF4A605}"/>
              </a:ext>
            </a:extLst>
          </p:cNvPr>
          <p:cNvSpPr/>
          <p:nvPr/>
        </p:nvSpPr>
        <p:spPr>
          <a:xfrm>
            <a:off x="2272747" y="1948069"/>
            <a:ext cx="1126435" cy="3816626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Hover r:id="rId4" action="ppaction://hlinksldjump"/>
            <a:extLst>
              <a:ext uri="{FF2B5EF4-FFF2-40B4-BE49-F238E27FC236}">
                <a16:creationId xmlns:a16="http://schemas.microsoft.com/office/drawing/2014/main" xmlns="" id="{FD816246-83B9-4A1E-B96F-BF8D087E4925}"/>
              </a:ext>
            </a:extLst>
          </p:cNvPr>
          <p:cNvSpPr/>
          <p:nvPr/>
        </p:nvSpPr>
        <p:spPr>
          <a:xfrm>
            <a:off x="8825947" y="1093307"/>
            <a:ext cx="788503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B3D5F9B-0B2E-463F-9AF5-9702A1ABDFC1}"/>
              </a:ext>
            </a:extLst>
          </p:cNvPr>
          <p:cNvSpPr/>
          <p:nvPr/>
        </p:nvSpPr>
        <p:spPr>
          <a:xfrm>
            <a:off x="8656980" y="1808919"/>
            <a:ext cx="1126435" cy="39557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C714F57-3259-44E6-AA0C-DEEE7A6CFFBE}"/>
              </a:ext>
            </a:extLst>
          </p:cNvPr>
          <p:cNvSpPr/>
          <p:nvPr/>
        </p:nvSpPr>
        <p:spPr>
          <a:xfrm rot="5400000">
            <a:off x="5464863" y="2572580"/>
            <a:ext cx="1126435" cy="5257798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5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864F4477-4498-48FD-8184-7D7B94EB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6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hlinkHover r:id="rId2" action="ppaction://hlinksldjump"/>
            <a:extLst>
              <a:ext uri="{FF2B5EF4-FFF2-40B4-BE49-F238E27FC236}">
                <a16:creationId xmlns:a16="http://schemas.microsoft.com/office/drawing/2014/main" xmlns="" id="{A85785D1-F85D-4878-9DF1-FF6534F44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62" y="256654"/>
            <a:ext cx="10571551" cy="660134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9F70B6C-D4EF-4906-9676-7E3E51B72D82}"/>
              </a:ext>
            </a:extLst>
          </p:cNvPr>
          <p:cNvSpPr/>
          <p:nvPr/>
        </p:nvSpPr>
        <p:spPr>
          <a:xfrm>
            <a:off x="8825947" y="1093307"/>
            <a:ext cx="788503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69A2A7D-37A4-4054-89F0-732EAD93B0CA}"/>
              </a:ext>
            </a:extLst>
          </p:cNvPr>
          <p:cNvSpPr/>
          <p:nvPr/>
        </p:nvSpPr>
        <p:spPr>
          <a:xfrm rot="5400000">
            <a:off x="4830417" y="-1981199"/>
            <a:ext cx="1126435" cy="6864625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087DAB8-A90A-4BF8-B958-C3071B3CE5B9}"/>
              </a:ext>
            </a:extLst>
          </p:cNvPr>
          <p:cNvSpPr/>
          <p:nvPr/>
        </p:nvSpPr>
        <p:spPr>
          <a:xfrm>
            <a:off x="834887" y="887896"/>
            <a:ext cx="1126435" cy="2716695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449904F-3796-4D05-8936-B5A77207F324}"/>
              </a:ext>
            </a:extLst>
          </p:cNvPr>
          <p:cNvSpPr/>
          <p:nvPr/>
        </p:nvSpPr>
        <p:spPr>
          <a:xfrm rot="5400000">
            <a:off x="4103205" y="723901"/>
            <a:ext cx="738808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BF2BCF4-CAF4-48DB-AA0F-12BF0ABA0AAD}"/>
              </a:ext>
            </a:extLst>
          </p:cNvPr>
          <p:cNvSpPr/>
          <p:nvPr/>
        </p:nvSpPr>
        <p:spPr>
          <a:xfrm rot="10800000">
            <a:off x="6245088" y="3578087"/>
            <a:ext cx="738808" cy="2523931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hlinkHover r:id="rId4" action="ppaction://hlinksldjump"/>
            <a:extLst>
              <a:ext uri="{FF2B5EF4-FFF2-40B4-BE49-F238E27FC236}">
                <a16:creationId xmlns:a16="http://schemas.microsoft.com/office/drawing/2014/main" xmlns="" id="{5E3D173E-81E8-47D1-A736-D98273DBB940}"/>
              </a:ext>
            </a:extLst>
          </p:cNvPr>
          <p:cNvSpPr/>
          <p:nvPr/>
        </p:nvSpPr>
        <p:spPr>
          <a:xfrm>
            <a:off x="6245087" y="6098710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53554038-3798-409D-8F72-49489BD6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5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hlinkHover r:id="rId2" action="ppaction://hlinksldjump"/>
            <a:extLst>
              <a:ext uri="{FF2B5EF4-FFF2-40B4-BE49-F238E27FC236}">
                <a16:creationId xmlns:a16="http://schemas.microsoft.com/office/drawing/2014/main" xmlns="" id="{8E98D51A-5EB7-4955-8C66-53351EEF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" y="43678"/>
            <a:ext cx="12170424" cy="6770644"/>
          </a:xfrm>
          <a:prstGeom prst="rect">
            <a:avLst/>
          </a:prstGeom>
        </p:spPr>
      </p:pic>
      <p:sp>
        <p:nvSpPr>
          <p:cNvPr id="4" name="Rectángulo 3">
            <a:hlinkHover r:id="rId4" action="ppaction://hlinksldjump"/>
            <a:extLst>
              <a:ext uri="{FF2B5EF4-FFF2-40B4-BE49-F238E27FC236}">
                <a16:creationId xmlns:a16="http://schemas.microsoft.com/office/drawing/2014/main" xmlns="" id="{1227AC37-9DC6-4E14-8E45-AA88CAD9545F}"/>
              </a:ext>
            </a:extLst>
          </p:cNvPr>
          <p:cNvSpPr/>
          <p:nvPr/>
        </p:nvSpPr>
        <p:spPr>
          <a:xfrm>
            <a:off x="6245087" y="6098710"/>
            <a:ext cx="738809" cy="71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93519B4-D69F-4D15-A3BF-04AE1EB03A92}"/>
              </a:ext>
            </a:extLst>
          </p:cNvPr>
          <p:cNvSpPr/>
          <p:nvPr/>
        </p:nvSpPr>
        <p:spPr>
          <a:xfrm rot="5400000">
            <a:off x="9137377" y="3945229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D6F287D-EDD2-4B86-B6FC-DAECE3BC3479}"/>
              </a:ext>
            </a:extLst>
          </p:cNvPr>
          <p:cNvSpPr/>
          <p:nvPr/>
        </p:nvSpPr>
        <p:spPr>
          <a:xfrm>
            <a:off x="11290858" y="1076136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451D797-DAF7-4667-A8CD-09EF553CA945}"/>
              </a:ext>
            </a:extLst>
          </p:cNvPr>
          <p:cNvSpPr/>
          <p:nvPr/>
        </p:nvSpPr>
        <p:spPr>
          <a:xfrm rot="3961594">
            <a:off x="6267388" y="-1720103"/>
            <a:ext cx="715612" cy="10521293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822A8B5-6EE7-4C79-8CE0-1028058CB2E0}"/>
              </a:ext>
            </a:extLst>
          </p:cNvPr>
          <p:cNvSpPr/>
          <p:nvPr/>
        </p:nvSpPr>
        <p:spPr>
          <a:xfrm>
            <a:off x="1672981" y="327388"/>
            <a:ext cx="715612" cy="5022574"/>
          </a:xfrm>
          <a:prstGeom prst="rect">
            <a:avLst/>
          </a:prstGeom>
          <a:solidFill>
            <a:srgbClr val="F9F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Hover r:id="rId4" action="ppaction://hlinksldjump"/>
            <a:extLst>
              <a:ext uri="{FF2B5EF4-FFF2-40B4-BE49-F238E27FC236}">
                <a16:creationId xmlns:a16="http://schemas.microsoft.com/office/drawing/2014/main" xmlns="" id="{7201C470-5B1F-45C8-B7BD-47CA479AFEB3}"/>
              </a:ext>
            </a:extLst>
          </p:cNvPr>
          <p:cNvSpPr/>
          <p:nvPr/>
        </p:nvSpPr>
        <p:spPr>
          <a:xfrm>
            <a:off x="2388593" y="327388"/>
            <a:ext cx="738809" cy="65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05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>
            <a:hlinkClick r:id="rId2" action="ppaction://hlinksldjump"/>
            <a:extLst>
              <a:ext uri="{FF2B5EF4-FFF2-40B4-BE49-F238E27FC236}">
                <a16:creationId xmlns:a16="http://schemas.microsoft.com/office/drawing/2014/main" xmlns="" id="{3D719119-81EB-4229-AD16-62F00F2C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64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68</Words>
  <Application>Microsoft Office PowerPoint</Application>
  <PresentationFormat>Panorámica</PresentationFormat>
  <Paragraphs>13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Aharoni</vt:lpstr>
      <vt:lpstr>Algerian</vt:lpstr>
      <vt:lpstr>Arial</vt:lpstr>
      <vt:lpstr>Calibri</vt:lpstr>
      <vt:lpstr>Calibri Light</vt:lpstr>
      <vt:lpstr>Rockwell Extra Bold</vt:lpstr>
      <vt:lpstr>Tema de Office</vt:lpstr>
      <vt:lpstr>COLABORACIÓN RECIPROCA “JUEGO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Adriss</dc:creator>
  <cp:lastModifiedBy>Kama Arias</cp:lastModifiedBy>
  <cp:revision>13</cp:revision>
  <dcterms:created xsi:type="dcterms:W3CDTF">2018-03-21T05:26:58Z</dcterms:created>
  <dcterms:modified xsi:type="dcterms:W3CDTF">2020-06-14T01:27:09Z</dcterms:modified>
</cp:coreProperties>
</file>